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0" r:id="rId2"/>
    <p:sldId id="259" r:id="rId3"/>
    <p:sldId id="262" r:id="rId4"/>
    <p:sldId id="263" r:id="rId5"/>
    <p:sldId id="265" r:id="rId6"/>
    <p:sldId id="266" r:id="rId7"/>
    <p:sldId id="267" r:id="rId8"/>
    <p:sldId id="268" r:id="rId9"/>
    <p:sldId id="269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990C3-B9AC-490E-8A6A-FAA92D05E0A8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Michelle Lewis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7A024-4757-4415-A1D3-EFA3C94E15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7B008-953B-4F7F-BB9F-C16E0FE1D19F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Michelle Lewis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44128-99D7-4242-84DE-EFD55519D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77CC01C-1C2E-4C81-B666-EDF958A625A3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OSU Stillwater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562CDAE-2783-4C67-B978-3997A5E8C2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AA312-6E70-4721-AC71-6E50EBF60A9E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OSU Stillwater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62CDAE-2783-4C67-B978-3997A5E8C2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A8C4919-2519-4619-A057-9B173C94AEBE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lang="en-US" dirty="0" smtClean="0"/>
              <a:t>OSU Stillwater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62CDAE-2783-4C67-B978-3997A5E8C2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0DFE4D-63DC-4F13-8ABA-B5D134F5F3BD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OSU Stillwater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62CDAE-2783-4C67-B978-3997A5E8C2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9AF43FC-D2BE-422B-A315-94BCA40F77E0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en-US" dirty="0" smtClean="0"/>
              <a:t>OSU Stillwater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562CDAE-2783-4C67-B978-3997A5E8C2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9F190C-D70D-48E5-AAA3-E28180444E68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OSU Stillwater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62CDAE-2783-4C67-B978-3997A5E8C2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F9C1E3-F0BE-441D-9841-5E3E30978869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OSU Stillwater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62CDAE-2783-4C67-B978-3997A5E8C2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4D17F2-2DF1-49E8-8EAD-EBE1C91C73BB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OSU Stillwater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62CDAE-2783-4C67-B978-3997A5E8C2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BAAFB78-9498-4C11-85B1-8C6BE0323FCA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en-US" dirty="0" smtClean="0"/>
              <a:t>OSU Stillwater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62CDAE-2783-4C67-B978-3997A5E8C2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CA2BF-C6E4-4DF6-A9C9-F48B54D6C53F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OSU Stillwater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62CDAE-2783-4C67-B978-3997A5E8C2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AAB3CE-E9D9-4274-AE05-EA0232500307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OSU Stillwater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62CDAE-2783-4C67-B978-3997A5E8C26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F2F017F-7C81-4F1D-820D-7A90F1C972B1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en-US" dirty="0" smtClean="0"/>
              <a:t>OSU Stillwater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562CDAE-2783-4C67-B978-3997A5E8C2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dmissions.okstate.edu/tour" TargetMode="External"/><Relationship Id="rId2" Type="http://schemas.openxmlformats.org/officeDocument/2006/relationships/hyperlink" Target="http://osu.okstate.edu/welcom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ews.okstate.edu/index.php/academic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latin typeface="Broadway" pitchFamily="82" charset="0"/>
              </a:rPr>
              <a:t>OSU STILLWATER         </a:t>
            </a:r>
            <a:r>
              <a:rPr lang="en-US" sz="1600" dirty="0" smtClean="0">
                <a:solidFill>
                  <a:schemeClr val="bg2"/>
                </a:solidFill>
                <a:latin typeface="Broadway" pitchFamily="82" charset="0"/>
              </a:rPr>
              <a:t>MICKEY LEWIS</a:t>
            </a:r>
            <a:endParaRPr lang="en-US" dirty="0">
              <a:solidFill>
                <a:schemeClr val="bg2"/>
              </a:solidFill>
              <a:latin typeface="Broadway" pitchFamily="82" charset="0"/>
            </a:endParaRPr>
          </a:p>
        </p:txBody>
      </p:sp>
      <p:pic>
        <p:nvPicPr>
          <p:cNvPr id="7" name="Content Placeholder 6" descr="osu pic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209800"/>
            <a:ext cx="4367958" cy="2362994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F190C-D70D-48E5-AAA3-E28180444E68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OSU Stillwater</a:t>
            </a:r>
            <a:endParaRPr lang="en-US" dirty="0"/>
          </a:p>
        </p:txBody>
      </p:sp>
      <p:pic>
        <p:nvPicPr>
          <p:cNvPr id="1026" name="Picture 2" descr="E:\pictures from myspace\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 l="1635" t="31156" r="51952" b="20889"/>
          <a:stretch>
            <a:fillRect/>
          </a:stretch>
        </p:blipFill>
        <p:spPr bwMode="auto">
          <a:xfrm>
            <a:off x="5029200" y="2209800"/>
            <a:ext cx="2551857" cy="350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Broadway" pitchFamily="82" charset="0"/>
              </a:rPr>
              <a:t>Links</a:t>
            </a:r>
            <a:endParaRPr lang="en-US" dirty="0">
              <a:solidFill>
                <a:schemeClr val="bg2"/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hlinkClick r:id="rId2"/>
              </a:rPr>
              <a:t>http://osu.okstate.edu/welcome/</a:t>
            </a:r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  <a:hlinkClick r:id="rId3"/>
              </a:rPr>
              <a:t>http://admissions.okstate.edu/tour</a:t>
            </a:r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  <a:hlinkClick r:id="rId4"/>
              </a:rPr>
              <a:t>http://news.okstate.edu/index.php/academics</a:t>
            </a:r>
            <a:endParaRPr lang="en-US" dirty="0" smtClean="0">
              <a:solidFill>
                <a:schemeClr val="bg2"/>
              </a:solidFill>
            </a:endParaRPr>
          </a:p>
          <a:p>
            <a:pPr>
              <a:buNone/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FE4D-63DC-4F13-8ABA-B5D134F5F3BD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OSU Stillwater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latin typeface="Broadway" pitchFamily="82" charset="0"/>
              </a:rPr>
              <a:t>DEGREES</a:t>
            </a:r>
            <a:endParaRPr lang="en-US" dirty="0">
              <a:solidFill>
                <a:schemeClr val="bg2"/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2"/>
                </a:solidFill>
                <a:latin typeface="Broadway" pitchFamily="82" charset="0"/>
              </a:rPr>
              <a:t>OSU offers several degrees. Some of the many degrees are in veterinary science, engineering, agriculture, architecture, and human science.</a:t>
            </a:r>
            <a:endParaRPr lang="en-US" sz="3600" dirty="0">
              <a:solidFill>
                <a:schemeClr val="bg2"/>
              </a:solidFill>
              <a:latin typeface="Broadway" pitchFamily="82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FE4D-63DC-4F13-8ABA-B5D134F5F3BD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OSU Stillwater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latin typeface="Broadway" pitchFamily="82" charset="0"/>
              </a:rPr>
              <a:t> COSTS AND FEES</a:t>
            </a:r>
            <a:endParaRPr lang="en-US" dirty="0">
              <a:solidFill>
                <a:schemeClr val="bg2"/>
              </a:solidFill>
              <a:latin typeface="Broadway" pitchFamily="82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9724"/>
          <a:ext cx="7239000" cy="37242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239000"/>
              </a:tblGrid>
              <a:tr h="52893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Broadway" pitchFamily="82" charset="0"/>
                        </a:rPr>
                        <a:t>Under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Broadway" pitchFamily="82" charset="0"/>
                        </a:rPr>
                        <a:t>graduate             Oklahoma resident     Nonresident</a:t>
                      </a:r>
                      <a:endParaRPr lang="en-US" dirty="0">
                        <a:solidFill>
                          <a:schemeClr val="tx1"/>
                        </a:solidFill>
                        <a:latin typeface="Broadway" pitchFamily="82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1728592"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bg2"/>
                          </a:solidFill>
                          <a:latin typeface="Broadway" pitchFamily="82" charset="0"/>
                          <a:ea typeface="+mn-ea"/>
                          <a:cs typeface="+mn-cs"/>
                        </a:rPr>
                        <a:t>Tuition &amp; Fees                             $7,180                         $17,280</a:t>
                      </a:r>
                    </a:p>
                    <a:p>
                      <a:r>
                        <a:rPr kumimoji="0" lang="en-US" sz="1800" kern="1200" baseline="0" dirty="0" smtClean="0">
                          <a:solidFill>
                            <a:schemeClr val="bg2"/>
                          </a:solidFill>
                          <a:latin typeface="Broadway" pitchFamily="82" charset="0"/>
                          <a:ea typeface="+mn-ea"/>
                          <a:cs typeface="+mn-cs"/>
                        </a:rPr>
                        <a:t>Room &amp; Board                            $8,000                         $8,000</a:t>
                      </a:r>
                    </a:p>
                    <a:p>
                      <a:r>
                        <a:rPr kumimoji="0" lang="en-US" sz="1800" kern="1200" baseline="0" dirty="0" smtClean="0">
                          <a:solidFill>
                            <a:schemeClr val="bg2"/>
                          </a:solidFill>
                          <a:latin typeface="Broadway" pitchFamily="82" charset="0"/>
                          <a:ea typeface="+mn-ea"/>
                          <a:cs typeface="+mn-cs"/>
                        </a:rPr>
                        <a:t>Books &amp; Supplies                       $1,030                         $1,030</a:t>
                      </a:r>
                    </a:p>
                    <a:p>
                      <a:r>
                        <a:rPr kumimoji="0" lang="en-US" sz="1800" kern="1200" baseline="0" dirty="0" smtClean="0">
                          <a:solidFill>
                            <a:schemeClr val="bg2"/>
                          </a:solidFill>
                          <a:latin typeface="Broadway" pitchFamily="82" charset="0"/>
                          <a:ea typeface="+mn-ea"/>
                          <a:cs typeface="+mn-cs"/>
                        </a:rPr>
                        <a:t>                            </a:t>
                      </a:r>
                    </a:p>
                    <a:p>
                      <a:r>
                        <a:rPr kumimoji="0" lang="en-US" sz="1800" b="1" kern="1200" baseline="0" dirty="0" smtClean="0">
                          <a:solidFill>
                            <a:schemeClr val="bg2"/>
                          </a:solidFill>
                          <a:latin typeface="Broadway" pitchFamily="82" charset="0"/>
                          <a:ea typeface="+mn-ea"/>
                          <a:cs typeface="+mn-cs"/>
                        </a:rPr>
                        <a:t>   Total Direct Expenses          $16,210                      $26,310</a:t>
                      </a:r>
                      <a:r>
                        <a:rPr kumimoji="0" lang="en-US" sz="1800" kern="1200" baseline="0" dirty="0" smtClean="0">
                          <a:solidFill>
                            <a:schemeClr val="bg2"/>
                          </a:solidFill>
                          <a:latin typeface="Broadway" pitchFamily="82" charset="0"/>
                          <a:ea typeface="+mn-ea"/>
                          <a:cs typeface="+mn-cs"/>
                        </a:rPr>
                        <a:t> </a:t>
                      </a:r>
                      <a:endParaRPr lang="en-US" dirty="0">
                        <a:solidFill>
                          <a:schemeClr val="bg2"/>
                        </a:solidFill>
                        <a:latin typeface="Broadway" pitchFamily="82" charset="0"/>
                      </a:endParaRPr>
                    </a:p>
                  </a:txBody>
                  <a:tcPr/>
                </a:tc>
              </a:tr>
              <a:tr h="1466752"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bg2"/>
                          </a:solidFill>
                          <a:latin typeface="Broadway" pitchFamily="82" charset="0"/>
                          <a:ea typeface="+mn-ea"/>
                          <a:cs typeface="+mn-cs"/>
                        </a:rPr>
                        <a:t>Transportation                          $1,900                         $1,900</a:t>
                      </a:r>
                    </a:p>
                    <a:p>
                      <a:r>
                        <a:rPr kumimoji="0" lang="en-US" sz="1800" kern="1200" baseline="0" dirty="0" smtClean="0">
                          <a:solidFill>
                            <a:schemeClr val="bg2"/>
                          </a:solidFill>
                          <a:latin typeface="Broadway" pitchFamily="82" charset="0"/>
                          <a:ea typeface="+mn-ea"/>
                          <a:cs typeface="+mn-cs"/>
                        </a:rPr>
                        <a:t>Personal &amp; Miscellaneous     $2,580                        $2,580</a:t>
                      </a:r>
                    </a:p>
                    <a:p>
                      <a:endParaRPr kumimoji="0" lang="en-US" sz="1800" b="1" kern="1200" baseline="0" dirty="0" smtClean="0">
                        <a:solidFill>
                          <a:schemeClr val="bg2"/>
                        </a:solidFill>
                        <a:latin typeface="Broadway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kern="1200" baseline="0" dirty="0" smtClean="0">
                          <a:solidFill>
                            <a:schemeClr val="bg2"/>
                          </a:solidFill>
                          <a:latin typeface="Broadway" pitchFamily="82" charset="0"/>
                          <a:ea typeface="+mn-ea"/>
                          <a:cs typeface="+mn-cs"/>
                        </a:rPr>
                        <a:t>Additional </a:t>
                      </a:r>
                    </a:p>
                    <a:p>
                      <a:r>
                        <a:rPr kumimoji="0" lang="en-US" sz="1800" b="1" kern="1200" baseline="0" dirty="0" smtClean="0">
                          <a:solidFill>
                            <a:schemeClr val="bg2"/>
                          </a:solidFill>
                          <a:latin typeface="Broadway" pitchFamily="82" charset="0"/>
                          <a:ea typeface="+mn-ea"/>
                          <a:cs typeface="+mn-cs"/>
                        </a:rPr>
                        <a:t>Personal Expenses                   $4,480                         $4,480</a:t>
                      </a:r>
                      <a:endParaRPr lang="en-US" dirty="0">
                        <a:solidFill>
                          <a:schemeClr val="bg2"/>
                        </a:solidFill>
                        <a:latin typeface="Broadway" pitchFamily="82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17F2-2DF1-49E8-8EAD-EBE1C91C73BB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OSU Stillwater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latin typeface="Broadway" pitchFamily="82" charset="0"/>
              </a:rPr>
              <a:t>Student life</a:t>
            </a:r>
            <a:endParaRPr lang="en-US" dirty="0">
              <a:solidFill>
                <a:schemeClr val="bg2"/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7848600" cy="4846320"/>
          </a:xfrm>
        </p:spPr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latin typeface="Broadway" pitchFamily="82" charset="0"/>
              </a:rPr>
              <a:t>OSU has over 450 student organizations.</a:t>
            </a:r>
          </a:p>
          <a:p>
            <a:r>
              <a:rPr lang="en-US" dirty="0" smtClean="0">
                <a:solidFill>
                  <a:schemeClr val="bg2"/>
                </a:solidFill>
                <a:latin typeface="Broadway" pitchFamily="82" charset="0"/>
              </a:rPr>
              <a:t>25 residence halls.</a:t>
            </a:r>
          </a:p>
          <a:p>
            <a:r>
              <a:rPr lang="en-US" dirty="0" smtClean="0">
                <a:solidFill>
                  <a:schemeClr val="bg2"/>
                </a:solidFill>
                <a:latin typeface="Broadway" pitchFamily="82" charset="0"/>
              </a:rPr>
              <a:t>40 fraternities and sororities.</a:t>
            </a:r>
          </a:p>
          <a:p>
            <a:r>
              <a:rPr lang="en-US" dirty="0" smtClean="0">
                <a:solidFill>
                  <a:schemeClr val="bg2"/>
                </a:solidFill>
                <a:latin typeface="Broadway" pitchFamily="82" charset="0"/>
              </a:rPr>
              <a:t>50 intramural sports.</a:t>
            </a:r>
          </a:p>
          <a:p>
            <a:r>
              <a:rPr lang="en-US" dirty="0" smtClean="0">
                <a:solidFill>
                  <a:schemeClr val="bg2"/>
                </a:solidFill>
                <a:latin typeface="Broadway" pitchFamily="82" charset="0"/>
              </a:rPr>
              <a:t>The Division of Student Affairs is home to Campus Life, Campus Recreation, Career Services, Residential Life, the Seretean Wellness Center, the Student Union, University Counseling Services, and University Health Services.</a:t>
            </a:r>
            <a:endParaRPr lang="en-US" dirty="0">
              <a:solidFill>
                <a:schemeClr val="bg2"/>
              </a:solidFill>
              <a:latin typeface="Broadway" pitchFamily="82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FE4D-63DC-4F13-8ABA-B5D134F5F3BD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OSU Stillwater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latin typeface="Broadway" pitchFamily="82" charset="0"/>
              </a:rPr>
              <a:t>the beautiful campus </a:t>
            </a:r>
            <a:endParaRPr lang="en-US" dirty="0">
              <a:solidFill>
                <a:schemeClr val="bg2"/>
              </a:solidFill>
              <a:latin typeface="Broadway" pitchFamily="82" charset="0"/>
            </a:endParaRPr>
          </a:p>
        </p:txBody>
      </p:sp>
      <p:pic>
        <p:nvPicPr>
          <p:cNvPr id="6" name="Content Placeholder 5" descr="osu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676400"/>
            <a:ext cx="4191000" cy="313920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FE4D-63DC-4F13-8ABA-B5D134F5F3BD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OSU Stillwater</a:t>
            </a:r>
            <a:endParaRPr lang="en-US" dirty="0"/>
          </a:p>
        </p:txBody>
      </p:sp>
      <p:pic>
        <p:nvPicPr>
          <p:cNvPr id="7" name="Picture 6" descr="osu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1676400"/>
            <a:ext cx="3255390" cy="24384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latin typeface="Broadway" pitchFamily="82" charset="0"/>
              </a:rPr>
              <a:t>Sports arenas'</a:t>
            </a:r>
            <a:endParaRPr lang="en-US" dirty="0">
              <a:solidFill>
                <a:schemeClr val="bg2"/>
              </a:solidFill>
              <a:latin typeface="Broadway" pitchFamily="82" charset="0"/>
            </a:endParaRPr>
          </a:p>
        </p:txBody>
      </p:sp>
      <p:pic>
        <p:nvPicPr>
          <p:cNvPr id="6" name="Content Placeholder 5" descr="osu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4267200"/>
            <a:ext cx="2743200" cy="21384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FE4D-63DC-4F13-8ABA-B5D134F5F3BD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OSU Stillwater</a:t>
            </a:r>
            <a:endParaRPr lang="en-US" dirty="0"/>
          </a:p>
        </p:txBody>
      </p:sp>
      <p:pic>
        <p:nvPicPr>
          <p:cNvPr id="7" name="Picture 6" descr="osu5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1447800"/>
            <a:ext cx="5562600" cy="2667000"/>
          </a:xfrm>
          <a:prstGeom prst="rect">
            <a:avLst/>
          </a:prstGeom>
        </p:spPr>
      </p:pic>
      <p:pic>
        <p:nvPicPr>
          <p:cNvPr id="8" name="Picture 7" descr="osu6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4495800"/>
            <a:ext cx="2619048" cy="1742857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latin typeface="Broadway" pitchFamily="82" charset="0"/>
              </a:rPr>
              <a:t>Student life</a:t>
            </a:r>
            <a:endParaRPr lang="en-US" dirty="0">
              <a:solidFill>
                <a:schemeClr val="bg2"/>
              </a:solidFill>
              <a:latin typeface="Broadway" pitchFamily="82" charset="0"/>
            </a:endParaRPr>
          </a:p>
        </p:txBody>
      </p:sp>
      <p:pic>
        <p:nvPicPr>
          <p:cNvPr id="6" name="Content Placeholder 5" descr="osu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05000"/>
            <a:ext cx="2609850" cy="1752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FE4D-63DC-4F13-8ABA-B5D134F5F3BD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OSU Stillwater</a:t>
            </a:r>
            <a:endParaRPr lang="en-US" dirty="0"/>
          </a:p>
        </p:txBody>
      </p:sp>
      <p:pic>
        <p:nvPicPr>
          <p:cNvPr id="7" name="Picture 6" descr="osu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1447800"/>
            <a:ext cx="3937591" cy="2514600"/>
          </a:xfrm>
          <a:prstGeom prst="rect">
            <a:avLst/>
          </a:prstGeom>
        </p:spPr>
      </p:pic>
      <p:pic>
        <p:nvPicPr>
          <p:cNvPr id="8" name="Picture 7" descr="osu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4114799"/>
            <a:ext cx="3581400" cy="251232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latin typeface="Broadway" pitchFamily="82" charset="0"/>
              </a:rPr>
              <a:t>Dorms</a:t>
            </a:r>
            <a:endParaRPr lang="en-US" dirty="0">
              <a:solidFill>
                <a:schemeClr val="bg2"/>
              </a:solidFill>
              <a:latin typeface="Broadway" pitchFamily="82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FE4D-63DC-4F13-8ABA-B5D134F5F3BD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OSU Stillwater</a:t>
            </a:r>
            <a:endParaRPr lang="en-US" dirty="0"/>
          </a:p>
        </p:txBody>
      </p:sp>
      <p:pic>
        <p:nvPicPr>
          <p:cNvPr id="8" name="Content Placeholder 7" descr="osudorm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52600"/>
            <a:ext cx="3276600" cy="2180428"/>
          </a:xfrm>
        </p:spPr>
      </p:pic>
      <p:pic>
        <p:nvPicPr>
          <p:cNvPr id="9" name="Picture 8" descr="osud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09999" y="1600200"/>
            <a:ext cx="3987011" cy="2057400"/>
          </a:xfrm>
          <a:prstGeom prst="rect">
            <a:avLst/>
          </a:prstGeom>
        </p:spPr>
      </p:pic>
      <p:pic>
        <p:nvPicPr>
          <p:cNvPr id="10" name="Picture 9" descr="osud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3962400"/>
            <a:ext cx="4038600" cy="2508183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latin typeface="Broadway" pitchFamily="82" charset="0"/>
              </a:rPr>
              <a:t>library</a:t>
            </a:r>
            <a:endParaRPr lang="en-US" dirty="0">
              <a:solidFill>
                <a:schemeClr val="bg2"/>
              </a:solidFill>
              <a:latin typeface="Broadway" pitchFamily="82" charset="0"/>
            </a:endParaRPr>
          </a:p>
        </p:txBody>
      </p:sp>
      <p:pic>
        <p:nvPicPr>
          <p:cNvPr id="6" name="Content Placeholder 5" descr="osul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524000"/>
            <a:ext cx="3352800" cy="25113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FE4D-63DC-4F13-8ABA-B5D134F5F3BD}" type="datetime1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OSU Stillwater</a:t>
            </a:r>
            <a:endParaRPr lang="en-US" dirty="0"/>
          </a:p>
        </p:txBody>
      </p:sp>
      <p:pic>
        <p:nvPicPr>
          <p:cNvPr id="7" name="Picture 6" descr="osul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1295400"/>
            <a:ext cx="3352800" cy="2514600"/>
          </a:xfrm>
          <a:prstGeom prst="rect">
            <a:avLst/>
          </a:prstGeom>
        </p:spPr>
      </p:pic>
      <p:pic>
        <p:nvPicPr>
          <p:cNvPr id="8" name="Picture 7" descr="osul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4191000"/>
            <a:ext cx="3276600" cy="2111828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Mickey">
      <a:dk1>
        <a:srgbClr val="FF9900"/>
      </a:dk1>
      <a:lt1>
        <a:srgbClr val="FF9900"/>
      </a:lt1>
      <a:dk2>
        <a:srgbClr val="000000"/>
      </a:dk2>
      <a:lt2>
        <a:srgbClr val="000000"/>
      </a:lt2>
      <a:accent1>
        <a:srgbClr val="FF0000"/>
      </a:accent1>
      <a:accent2>
        <a:srgbClr val="FF9900"/>
      </a:accent2>
      <a:accent3>
        <a:srgbClr val="FFFF00"/>
      </a:accent3>
      <a:accent4>
        <a:srgbClr val="00B050"/>
      </a:accent4>
      <a:accent5>
        <a:srgbClr val="0070C0"/>
      </a:accent5>
      <a:accent6>
        <a:srgbClr val="7030A0"/>
      </a:accent6>
      <a:hlink>
        <a:srgbClr val="0000CC"/>
      </a:hlink>
      <a:folHlink>
        <a:srgbClr val="3399FF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168</TotalTime>
  <Words>198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OSU STILLWATER         MICKEY LEWIS</vt:lpstr>
      <vt:lpstr>DEGREES</vt:lpstr>
      <vt:lpstr> COSTS AND FEES</vt:lpstr>
      <vt:lpstr>Student life</vt:lpstr>
      <vt:lpstr>the beautiful campus </vt:lpstr>
      <vt:lpstr>Sports arenas'</vt:lpstr>
      <vt:lpstr>Student life</vt:lpstr>
      <vt:lpstr>Dorms</vt:lpstr>
      <vt:lpstr>library</vt:lpstr>
      <vt:lpstr>Links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OSU STILLWATER</dc:title>
  <dc:creator>edpstudent</dc:creator>
  <cp:lastModifiedBy>edpstudent</cp:lastModifiedBy>
  <cp:revision>21</cp:revision>
  <dcterms:created xsi:type="dcterms:W3CDTF">2011-05-17T18:47:51Z</dcterms:created>
  <dcterms:modified xsi:type="dcterms:W3CDTF">2011-05-25T18:28:05Z</dcterms:modified>
</cp:coreProperties>
</file>